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71" r:id="rId14"/>
    <p:sldId id="272" r:id="rId15"/>
    <p:sldId id="274" r:id="rId16"/>
    <p:sldId id="273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DF1A6-AF2C-2549-B665-6F547016FB0A}" v="5" dt="2024-11-27T11:57:34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4"/>
    <p:restoredTop sz="94783"/>
  </p:normalViewPr>
  <p:slideViewPr>
    <p:cSldViewPr snapToGrid="0">
      <p:cViewPr varScale="1">
        <p:scale>
          <a:sx n="133" d="100"/>
          <a:sy n="133" d="100"/>
        </p:scale>
        <p:origin x="1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Sampson" userId="a51b6fb2b26de421" providerId="LiveId" clId="{9A8DF1A6-AF2C-2549-B665-6F547016FB0A}"/>
    <pc:docChg chg="addSld delSld modSld sldOrd">
      <pc:chgData name="Gary Sampson" userId="a51b6fb2b26de421" providerId="LiveId" clId="{9A8DF1A6-AF2C-2549-B665-6F547016FB0A}" dt="2024-11-27T11:57:34.113" v="284" actId="20577"/>
      <pc:docMkLst>
        <pc:docMk/>
      </pc:docMkLst>
      <pc:sldChg chg="modSp del mod">
        <pc:chgData name="Gary Sampson" userId="a51b6fb2b26de421" providerId="LiveId" clId="{9A8DF1A6-AF2C-2549-B665-6F547016FB0A}" dt="2024-11-27T11:56:27.400" v="255" actId="2696"/>
        <pc:sldMkLst>
          <pc:docMk/>
          <pc:sldMk cId="3547838029" sldId="257"/>
        </pc:sldMkLst>
        <pc:spChg chg="mod">
          <ac:chgData name="Gary Sampson" userId="a51b6fb2b26de421" providerId="LiveId" clId="{9A8DF1A6-AF2C-2549-B665-6F547016FB0A}" dt="2024-11-27T11:56:13.553" v="254" actId="20577"/>
          <ac:spMkLst>
            <pc:docMk/>
            <pc:sldMk cId="3547838029" sldId="257"/>
            <ac:spMk id="2" creationId="{61BFC299-DE4C-B220-0B47-6DA7074E7EEE}"/>
          </ac:spMkLst>
        </pc:spChg>
      </pc:sldChg>
      <pc:sldChg chg="delSp add setBg delDesignElem">
        <pc:chgData name="Gary Sampson" userId="a51b6fb2b26de421" providerId="LiveId" clId="{9A8DF1A6-AF2C-2549-B665-6F547016FB0A}" dt="2024-11-27T11:56:35.308" v="257"/>
        <pc:sldMkLst>
          <pc:docMk/>
          <pc:sldMk cId="3565330106" sldId="257"/>
        </pc:sldMkLst>
        <pc:spChg chg="del">
          <ac:chgData name="Gary Sampson" userId="a51b6fb2b26de421" providerId="LiveId" clId="{9A8DF1A6-AF2C-2549-B665-6F547016FB0A}" dt="2024-11-27T11:56:35.308" v="257"/>
          <ac:spMkLst>
            <pc:docMk/>
            <pc:sldMk cId="3565330106" sldId="257"/>
            <ac:spMk id="11" creationId="{4E50CAEE-CAC0-4F18-9593-F09A3338C1A8}"/>
          </ac:spMkLst>
        </pc:spChg>
        <pc:picChg chg="del">
          <ac:chgData name="Gary Sampson" userId="a51b6fb2b26de421" providerId="LiveId" clId="{9A8DF1A6-AF2C-2549-B665-6F547016FB0A}" dt="2024-11-27T11:56:35.308" v="257"/>
          <ac:picMkLst>
            <pc:docMk/>
            <pc:sldMk cId="3565330106" sldId="257"/>
            <ac:picMk id="7" creationId="{9A0F0AC6-A89F-416B-9FA4-48E664065E73}"/>
          </ac:picMkLst>
        </pc:picChg>
        <pc:picChg chg="del">
          <ac:chgData name="Gary Sampson" userId="a51b6fb2b26de421" providerId="LiveId" clId="{9A8DF1A6-AF2C-2549-B665-6F547016FB0A}" dt="2024-11-27T11:56:35.308" v="257"/>
          <ac:picMkLst>
            <pc:docMk/>
            <pc:sldMk cId="3565330106" sldId="257"/>
            <ac:picMk id="9" creationId="{C31AA009-40AD-4098-8AE7-680CA35C6EAA}"/>
          </ac:picMkLst>
        </pc:picChg>
        <pc:picChg chg="del">
          <ac:chgData name="Gary Sampson" userId="a51b6fb2b26de421" providerId="LiveId" clId="{9A8DF1A6-AF2C-2549-B665-6F547016FB0A}" dt="2024-11-27T11:56:35.308" v="257"/>
          <ac:picMkLst>
            <pc:docMk/>
            <pc:sldMk cId="3565330106" sldId="257"/>
            <ac:picMk id="13" creationId="{D2DA77D5-12C4-446D-AC72-A514960A553E}"/>
          </ac:picMkLst>
        </pc:picChg>
        <pc:picChg chg="del">
          <ac:chgData name="Gary Sampson" userId="a51b6fb2b26de421" providerId="LiveId" clId="{9A8DF1A6-AF2C-2549-B665-6F547016FB0A}" dt="2024-11-27T11:56:35.308" v="257"/>
          <ac:picMkLst>
            <pc:docMk/>
            <pc:sldMk cId="3565330106" sldId="257"/>
            <ac:picMk id="15" creationId="{19E04E4F-6B32-4651-ACE0-DACABF1FC254}"/>
          </ac:picMkLst>
        </pc:picChg>
        <pc:picChg chg="del">
          <ac:chgData name="Gary Sampson" userId="a51b6fb2b26de421" providerId="LiveId" clId="{9A8DF1A6-AF2C-2549-B665-6F547016FB0A}" dt="2024-11-27T11:56:35.308" v="257"/>
          <ac:picMkLst>
            <pc:docMk/>
            <pc:sldMk cId="3565330106" sldId="257"/>
            <ac:picMk id="17" creationId="{13D4F2B0-7771-46FC-9763-240E8F55F14D}"/>
          </ac:picMkLst>
        </pc:picChg>
        <pc:picChg chg="del">
          <ac:chgData name="Gary Sampson" userId="a51b6fb2b26de421" providerId="LiveId" clId="{9A8DF1A6-AF2C-2549-B665-6F547016FB0A}" dt="2024-11-27T11:56:35.308" v="257"/>
          <ac:picMkLst>
            <pc:docMk/>
            <pc:sldMk cId="3565330106" sldId="257"/>
            <ac:picMk id="19" creationId="{6164F387-6750-4AFF-8A10-65C64D31ECA3}"/>
          </ac:picMkLst>
        </pc:picChg>
      </pc:sldChg>
      <pc:sldChg chg="add setBg">
        <pc:chgData name="Gary Sampson" userId="a51b6fb2b26de421" providerId="LiveId" clId="{9A8DF1A6-AF2C-2549-B665-6F547016FB0A}" dt="2024-11-27T11:56:35.308" v="257"/>
        <pc:sldMkLst>
          <pc:docMk/>
          <pc:sldMk cId="2542845107" sldId="258"/>
        </pc:sldMkLst>
      </pc:sldChg>
      <pc:sldChg chg="del">
        <pc:chgData name="Gary Sampson" userId="a51b6fb2b26de421" providerId="LiveId" clId="{9A8DF1A6-AF2C-2549-B665-6F547016FB0A}" dt="2024-11-27T11:56:27.400" v="255" actId="2696"/>
        <pc:sldMkLst>
          <pc:docMk/>
          <pc:sldMk cId="2715377040" sldId="258"/>
        </pc:sldMkLst>
      </pc:sldChg>
      <pc:sldChg chg="add setBg">
        <pc:chgData name="Gary Sampson" userId="a51b6fb2b26de421" providerId="LiveId" clId="{9A8DF1A6-AF2C-2549-B665-6F547016FB0A}" dt="2024-11-27T11:56:35.308" v="257"/>
        <pc:sldMkLst>
          <pc:docMk/>
          <pc:sldMk cId="543261406" sldId="259"/>
        </pc:sldMkLst>
      </pc:sldChg>
      <pc:sldChg chg="del">
        <pc:chgData name="Gary Sampson" userId="a51b6fb2b26de421" providerId="LiveId" clId="{9A8DF1A6-AF2C-2549-B665-6F547016FB0A}" dt="2024-11-27T11:56:27.400" v="255" actId="2696"/>
        <pc:sldMkLst>
          <pc:docMk/>
          <pc:sldMk cId="3122215320" sldId="259"/>
        </pc:sldMkLst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676735829" sldId="260"/>
        </pc:sldMkLst>
      </pc:sldChg>
      <pc:sldChg chg="delSp modSp add setBg delDesignElem">
        <pc:chgData name="Gary Sampson" userId="a51b6fb2b26de421" providerId="LiveId" clId="{9A8DF1A6-AF2C-2549-B665-6F547016FB0A}" dt="2024-11-27T11:57:34.113" v="284" actId="20577"/>
        <pc:sldMkLst>
          <pc:docMk/>
          <pc:sldMk cId="4030937985" sldId="260"/>
        </pc:sldMkLst>
        <pc:spChg chg="mod">
          <ac:chgData name="Gary Sampson" userId="a51b6fb2b26de421" providerId="LiveId" clId="{9A8DF1A6-AF2C-2549-B665-6F547016FB0A}" dt="2024-11-27T11:57:34.113" v="284" actId="20577"/>
          <ac:spMkLst>
            <pc:docMk/>
            <pc:sldMk cId="4030937985" sldId="260"/>
            <ac:spMk id="2" creationId="{87084AF0-3824-AAC7-9721-CE5B4803E043}"/>
          </ac:spMkLst>
        </pc:spChg>
        <pc:spChg chg="del">
          <ac:chgData name="Gary Sampson" userId="a51b6fb2b26de421" providerId="LiveId" clId="{9A8DF1A6-AF2C-2549-B665-6F547016FB0A}" dt="2024-11-27T11:57:28.864" v="282"/>
          <ac:spMkLst>
            <pc:docMk/>
            <pc:sldMk cId="4030937985" sldId="260"/>
            <ac:spMk id="12" creationId="{B40FCD49-2060-48B9-8212-8A5F1DF4726F}"/>
          </ac:spMkLst>
        </pc:sp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4030937985" sldId="260"/>
            <ac:picMk id="8" creationId="{22790EC5-ACA7-4536-8066-B60199F3C6DF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4030937985" sldId="260"/>
            <ac:picMk id="10" creationId="{CAD20AEA-7CAF-4A83-BE2E-EAF010B8B7FC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4030937985" sldId="260"/>
            <ac:picMk id="14" creationId="{83A45DCD-B5FB-4A86-88D2-91088C7FFC5F}"/>
          </ac:picMkLst>
        </pc:picChg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622365231" sldId="261"/>
        </pc:sldMkLst>
      </pc:sldChg>
      <pc:sldChg chg="add">
        <pc:chgData name="Gary Sampson" userId="a51b6fb2b26de421" providerId="LiveId" clId="{9A8DF1A6-AF2C-2549-B665-6F547016FB0A}" dt="2024-11-27T11:57:28.864" v="282"/>
        <pc:sldMkLst>
          <pc:docMk/>
          <pc:sldMk cId="3136385219" sldId="261"/>
        </pc:sldMkLst>
      </pc:sldChg>
      <pc:sldChg chg="add">
        <pc:chgData name="Gary Sampson" userId="a51b6fb2b26de421" providerId="LiveId" clId="{9A8DF1A6-AF2C-2549-B665-6F547016FB0A}" dt="2024-11-27T11:57:28.864" v="282"/>
        <pc:sldMkLst>
          <pc:docMk/>
          <pc:sldMk cId="841734951" sldId="262"/>
        </pc:sldMkLst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888059704" sldId="262"/>
        </pc:sldMkLst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162706019" sldId="263"/>
        </pc:sldMkLst>
      </pc:sldChg>
      <pc:sldChg chg="add">
        <pc:chgData name="Gary Sampson" userId="a51b6fb2b26de421" providerId="LiveId" clId="{9A8DF1A6-AF2C-2549-B665-6F547016FB0A}" dt="2024-11-27T11:57:28.864" v="282"/>
        <pc:sldMkLst>
          <pc:docMk/>
          <pc:sldMk cId="775483810" sldId="263"/>
        </pc:sldMkLst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797482885" sldId="264"/>
        </pc:sldMkLst>
      </pc:sldChg>
      <pc:sldChg chg="add">
        <pc:chgData name="Gary Sampson" userId="a51b6fb2b26de421" providerId="LiveId" clId="{9A8DF1A6-AF2C-2549-B665-6F547016FB0A}" dt="2024-11-27T11:57:28.864" v="282"/>
        <pc:sldMkLst>
          <pc:docMk/>
          <pc:sldMk cId="2937808293" sldId="264"/>
        </pc:sldMkLst>
      </pc:sldChg>
      <pc:sldChg chg="delSp add setBg delDesignElem">
        <pc:chgData name="Gary Sampson" userId="a51b6fb2b26de421" providerId="LiveId" clId="{9A8DF1A6-AF2C-2549-B665-6F547016FB0A}" dt="2024-11-27T11:57:28.864" v="282"/>
        <pc:sldMkLst>
          <pc:docMk/>
          <pc:sldMk cId="908745598" sldId="265"/>
        </pc:sldMkLst>
        <pc:spChg chg="del">
          <ac:chgData name="Gary Sampson" userId="a51b6fb2b26de421" providerId="LiveId" clId="{9A8DF1A6-AF2C-2549-B665-6F547016FB0A}" dt="2024-11-27T11:57:28.864" v="282"/>
          <ac:spMkLst>
            <pc:docMk/>
            <pc:sldMk cId="908745598" sldId="265"/>
            <ac:spMk id="1037" creationId="{48EC41B9-2D25-48A6-BC40-DA8F79F3EBD8}"/>
          </ac:spMkLst>
        </pc:sp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908745598" sldId="265"/>
            <ac:picMk id="1033" creationId="{25496B42-CC46-4183-B481-887CD3E8C725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908745598" sldId="265"/>
            <ac:picMk id="1035" creationId="{E2758CE0-F916-4DCE-88D1-71430BE441B2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908745598" sldId="265"/>
            <ac:picMk id="1039" creationId="{F8F21547-A433-450A-B2A3-930DCFABD93F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908745598" sldId="265"/>
            <ac:picMk id="1041" creationId="{A73B520B-D7E7-436A-B263-0682940B4FB1}"/>
          </ac:picMkLst>
        </pc:picChg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3943054883" sldId="265"/>
        </pc:sldMkLst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2956295815" sldId="266"/>
        </pc:sldMkLst>
      </pc:sldChg>
      <pc:sldChg chg="delSp add setBg delDesignElem">
        <pc:chgData name="Gary Sampson" userId="a51b6fb2b26de421" providerId="LiveId" clId="{9A8DF1A6-AF2C-2549-B665-6F547016FB0A}" dt="2024-11-27T11:57:28.864" v="282"/>
        <pc:sldMkLst>
          <pc:docMk/>
          <pc:sldMk cId="3450202076" sldId="266"/>
        </pc:sldMkLst>
        <pc:spChg chg="del">
          <ac:chgData name="Gary Sampson" userId="a51b6fb2b26de421" providerId="LiveId" clId="{9A8DF1A6-AF2C-2549-B665-6F547016FB0A}" dt="2024-11-27T11:57:28.864" v="282"/>
          <ac:spMkLst>
            <pc:docMk/>
            <pc:sldMk cId="3450202076" sldId="266"/>
            <ac:spMk id="2096" creationId="{53E559B7-FFF0-4CD8-9260-633468131126}"/>
          </ac:spMkLst>
        </pc:sp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3450202076" sldId="266"/>
            <ac:picMk id="2094" creationId="{25496B42-CC46-4183-B481-887CD3E8C725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3450202076" sldId="266"/>
            <ac:picMk id="2095" creationId="{E2758CE0-F916-4DCE-88D1-71430BE441B2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3450202076" sldId="266"/>
            <ac:picMk id="2097" creationId="{180BC9E0-1901-4FD9-90B5-82D9EE5137E1}"/>
          </ac:picMkLst>
        </pc:picChg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3392641949" sldId="267"/>
        </pc:sldMkLst>
      </pc:sldChg>
      <pc:sldChg chg="delSp add setBg delDesignElem">
        <pc:chgData name="Gary Sampson" userId="a51b6fb2b26de421" providerId="LiveId" clId="{9A8DF1A6-AF2C-2549-B665-6F547016FB0A}" dt="2024-11-27T11:57:28.864" v="282"/>
        <pc:sldMkLst>
          <pc:docMk/>
          <pc:sldMk cId="3655377038" sldId="267"/>
        </pc:sldMkLst>
        <pc:spChg chg="del">
          <ac:chgData name="Gary Sampson" userId="a51b6fb2b26de421" providerId="LiveId" clId="{9A8DF1A6-AF2C-2549-B665-6F547016FB0A}" dt="2024-11-27T11:57:28.864" v="282"/>
          <ac:spMkLst>
            <pc:docMk/>
            <pc:sldMk cId="3655377038" sldId="267"/>
            <ac:spMk id="3083" creationId="{48EC41B9-2D25-48A6-BC40-DA8F79F3EBD8}"/>
          </ac:spMkLst>
        </pc:sp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3655377038" sldId="267"/>
            <ac:picMk id="3079" creationId="{25496B42-CC46-4183-B481-887CD3E8C725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3655377038" sldId="267"/>
            <ac:picMk id="3081" creationId="{E2758CE0-F916-4DCE-88D1-71430BE441B2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3655377038" sldId="267"/>
            <ac:picMk id="3085" creationId="{F8F21547-A433-450A-B2A3-930DCFABD93F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3655377038" sldId="267"/>
            <ac:picMk id="3087" creationId="{A73B520B-D7E7-436A-B263-0682940B4FB1}"/>
          </ac:picMkLst>
        </pc:picChg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248302660" sldId="268"/>
        </pc:sldMkLst>
      </pc:sldChg>
      <pc:sldChg chg="delSp add setBg delDesignElem">
        <pc:chgData name="Gary Sampson" userId="a51b6fb2b26de421" providerId="LiveId" clId="{9A8DF1A6-AF2C-2549-B665-6F547016FB0A}" dt="2024-11-27T11:57:28.864" v="282"/>
        <pc:sldMkLst>
          <pc:docMk/>
          <pc:sldMk cId="1098150348" sldId="268"/>
        </pc:sldMkLst>
        <pc:spChg chg="del">
          <ac:chgData name="Gary Sampson" userId="a51b6fb2b26de421" providerId="LiveId" clId="{9A8DF1A6-AF2C-2549-B665-6F547016FB0A}" dt="2024-11-27T11:57:28.864" v="282"/>
          <ac:spMkLst>
            <pc:docMk/>
            <pc:sldMk cId="1098150348" sldId="268"/>
            <ac:spMk id="4107" creationId="{31CA2540-FD07-4286-91E4-8D0DE4E50979}"/>
          </ac:spMkLst>
        </pc:sp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1098150348" sldId="268"/>
            <ac:picMk id="4103" creationId="{25496B42-CC46-4183-B481-887CD3E8C725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1098150348" sldId="268"/>
            <ac:picMk id="4105" creationId="{E2758CE0-F916-4DCE-88D1-71430BE441B2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1098150348" sldId="268"/>
            <ac:picMk id="4109" creationId="{214924F5-CDC2-4DFA-82F3-4843ADD678A7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1098150348" sldId="268"/>
            <ac:picMk id="4111" creationId="{AED59812-6820-446C-B994-0D059C97DC3F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1098150348" sldId="268"/>
            <ac:picMk id="4113" creationId="{E844ED7C-1917-40D8-8B42-1B1C27BC5A54}"/>
          </ac:picMkLst>
        </pc:picChg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2579559351" sldId="269"/>
        </pc:sldMkLst>
      </pc:sldChg>
      <pc:sldChg chg="add">
        <pc:chgData name="Gary Sampson" userId="a51b6fb2b26de421" providerId="LiveId" clId="{9A8DF1A6-AF2C-2549-B665-6F547016FB0A}" dt="2024-11-27T11:57:28.864" v="282"/>
        <pc:sldMkLst>
          <pc:docMk/>
          <pc:sldMk cId="3985603381" sldId="269"/>
        </pc:sldMkLst>
      </pc:sldChg>
      <pc:sldChg chg="delSp add setBg delDesignElem">
        <pc:chgData name="Gary Sampson" userId="a51b6fb2b26de421" providerId="LiveId" clId="{9A8DF1A6-AF2C-2549-B665-6F547016FB0A}" dt="2024-11-27T11:57:28.864" v="282"/>
        <pc:sldMkLst>
          <pc:docMk/>
          <pc:sldMk cId="2120766811" sldId="270"/>
        </pc:sldMkLst>
        <pc:spChg chg="del">
          <ac:chgData name="Gary Sampson" userId="a51b6fb2b26de421" providerId="LiveId" clId="{9A8DF1A6-AF2C-2549-B665-6F547016FB0A}" dt="2024-11-27T11:57:28.864" v="282"/>
          <ac:spMkLst>
            <pc:docMk/>
            <pc:sldMk cId="2120766811" sldId="270"/>
            <ac:spMk id="5131" creationId="{31CA2540-FD07-4286-91E4-8D0DE4E50979}"/>
          </ac:spMkLst>
        </pc:sp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2120766811" sldId="270"/>
            <ac:picMk id="5127" creationId="{25496B42-CC46-4183-B481-887CD3E8C725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2120766811" sldId="270"/>
            <ac:picMk id="5129" creationId="{E2758CE0-F916-4DCE-88D1-71430BE441B2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2120766811" sldId="270"/>
            <ac:picMk id="5133" creationId="{214924F5-CDC2-4DFA-82F3-4843ADD678A7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2120766811" sldId="270"/>
            <ac:picMk id="5135" creationId="{AED59812-6820-446C-B994-0D059C97DC3F}"/>
          </ac:picMkLst>
        </pc:picChg>
        <pc:picChg chg="del">
          <ac:chgData name="Gary Sampson" userId="a51b6fb2b26de421" providerId="LiveId" clId="{9A8DF1A6-AF2C-2549-B665-6F547016FB0A}" dt="2024-11-27T11:57:28.864" v="282"/>
          <ac:picMkLst>
            <pc:docMk/>
            <pc:sldMk cId="2120766811" sldId="270"/>
            <ac:picMk id="5137" creationId="{E844ED7C-1917-40D8-8B42-1B1C27BC5A54}"/>
          </ac:picMkLst>
        </pc:picChg>
      </pc:sldChg>
      <pc:sldChg chg="del">
        <pc:chgData name="Gary Sampson" userId="a51b6fb2b26de421" providerId="LiveId" clId="{9A8DF1A6-AF2C-2549-B665-6F547016FB0A}" dt="2024-11-27T11:57:24.849" v="275" actId="2696"/>
        <pc:sldMkLst>
          <pc:docMk/>
          <pc:sldMk cId="4006855237" sldId="270"/>
        </pc:sldMkLst>
      </pc:sldChg>
      <pc:sldChg chg="modSp mod">
        <pc:chgData name="Gary Sampson" userId="a51b6fb2b26de421" providerId="LiveId" clId="{9A8DF1A6-AF2C-2549-B665-6F547016FB0A}" dt="2024-11-27T11:57:14.277" v="274" actId="20577"/>
        <pc:sldMkLst>
          <pc:docMk/>
          <pc:sldMk cId="2296540424" sldId="271"/>
        </pc:sldMkLst>
        <pc:spChg chg="mod">
          <ac:chgData name="Gary Sampson" userId="a51b6fb2b26de421" providerId="LiveId" clId="{9A8DF1A6-AF2C-2549-B665-6F547016FB0A}" dt="2024-11-27T11:57:14.277" v="274" actId="20577"/>
          <ac:spMkLst>
            <pc:docMk/>
            <pc:sldMk cId="2296540424" sldId="271"/>
            <ac:spMk id="2" creationId="{B533F5D2-1166-6F06-9664-A88A9D5C32A1}"/>
          </ac:spMkLst>
        </pc:spChg>
      </pc:sldChg>
      <pc:sldChg chg="modSp add del mod ord">
        <pc:chgData name="Gary Sampson" userId="a51b6fb2b26de421" providerId="LiveId" clId="{9A8DF1A6-AF2C-2549-B665-6F547016FB0A}" dt="2024-11-27T11:56:53.249" v="258" actId="2696"/>
        <pc:sldMkLst>
          <pc:docMk/>
          <pc:sldMk cId="2364283452" sldId="275"/>
        </pc:sldMkLst>
        <pc:spChg chg="mod">
          <ac:chgData name="Gary Sampson" userId="a51b6fb2b26de421" providerId="LiveId" clId="{9A8DF1A6-AF2C-2549-B665-6F547016FB0A}" dt="2024-11-27T11:44:23.861" v="92" actId="20577"/>
          <ac:spMkLst>
            <pc:docMk/>
            <pc:sldMk cId="2364283452" sldId="275"/>
            <ac:spMk id="2" creationId="{A6D5533A-3E26-5E5A-4C33-8A3E89A8637E}"/>
          </ac:spMkLst>
        </pc:spChg>
      </pc:sldChg>
      <pc:sldChg chg="delSp modSp add mod setBg delDesignElem">
        <pc:chgData name="Gary Sampson" userId="a51b6fb2b26de421" providerId="LiveId" clId="{9A8DF1A6-AF2C-2549-B665-6F547016FB0A}" dt="2024-11-27T11:57:00.518" v="272" actId="20577"/>
        <pc:sldMkLst>
          <pc:docMk/>
          <pc:sldMk cId="2732186137" sldId="275"/>
        </pc:sldMkLst>
        <pc:spChg chg="mod">
          <ac:chgData name="Gary Sampson" userId="a51b6fb2b26de421" providerId="LiveId" clId="{9A8DF1A6-AF2C-2549-B665-6F547016FB0A}" dt="2024-11-27T11:57:00.518" v="272" actId="20577"/>
          <ac:spMkLst>
            <pc:docMk/>
            <pc:sldMk cId="2732186137" sldId="275"/>
            <ac:spMk id="2" creationId="{A6D5533A-3E26-5E5A-4C33-8A3E89A8637E}"/>
          </ac:spMkLst>
        </pc:spChg>
        <pc:spChg chg="del">
          <ac:chgData name="Gary Sampson" userId="a51b6fb2b26de421" providerId="LiveId" clId="{9A8DF1A6-AF2C-2549-B665-6F547016FB0A}" dt="2024-11-27T11:56:57.353" v="270"/>
          <ac:spMkLst>
            <pc:docMk/>
            <pc:sldMk cId="2732186137" sldId="275"/>
            <ac:spMk id="11" creationId="{E159CA60-6C76-9A46-DEFB-8D1C6CB5823A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732186137" sldId="275"/>
            <ac:picMk id="7" creationId="{A81B9A45-7C7B-D9EB-0143-60A87F1E27BC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732186137" sldId="275"/>
            <ac:picMk id="9" creationId="{E0D15F50-3D82-149D-DF45-E38E4BAA0A3C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732186137" sldId="275"/>
            <ac:picMk id="13" creationId="{2CCB94BE-E040-C7F7-39BF-F0279D29E646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732186137" sldId="275"/>
            <ac:picMk id="15" creationId="{B21D3A4D-ED19-D331-8560-3F9D09345A09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732186137" sldId="275"/>
            <ac:picMk id="17" creationId="{ACC8E017-703C-A6A8-BF83-04FA556257B1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732186137" sldId="275"/>
            <ac:picMk id="19" creationId="{3B08F42C-6BD9-9C4D-3575-EE8E27C59230}"/>
          </ac:picMkLst>
        </pc:picChg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521106650" sldId="276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521106650" sldId="276"/>
            <ac:spMk id="11" creationId="{B8EC4C24-E1FC-2D74-9B04-C23134BAE93E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521106650" sldId="276"/>
            <ac:picMk id="7" creationId="{BD94EB74-4E61-C9E3-EFA4-AB7B326A6323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521106650" sldId="276"/>
            <ac:picMk id="9" creationId="{C8935528-626E-934C-3C1E-D17D7F29EA46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521106650" sldId="276"/>
            <ac:picMk id="13" creationId="{786837B0-4B53-9D4A-3B4A-96B8375CC065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521106650" sldId="276"/>
            <ac:picMk id="15" creationId="{0A104227-31CD-7B83-6371-7BFA9579913B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521106650" sldId="276"/>
            <ac:picMk id="17" creationId="{BEA2C049-3937-B769-99B6-D2FB8C1DB5CA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521106650" sldId="276"/>
            <ac:picMk id="19" creationId="{1CABF83C-E20A-F00D-BD44-B0AE34D5CF5A}"/>
          </ac:picMkLst>
        </pc:pic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3910904124" sldId="276"/>
        </pc:sldMkLst>
        <pc:spChg chg="mod">
          <ac:chgData name="Gary Sampson" userId="a51b6fb2b26de421" providerId="LiveId" clId="{9A8DF1A6-AF2C-2549-B665-6F547016FB0A}" dt="2024-11-27T11:39:32.840" v="23" actId="255"/>
          <ac:spMkLst>
            <pc:docMk/>
            <pc:sldMk cId="3910904124" sldId="276"/>
            <ac:spMk id="2" creationId="{6DA0FFE8-E938-1256-FCBF-39C02EDDB30A}"/>
          </ac:spMkLst>
        </pc:spChg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1297857004" sldId="277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1297857004" sldId="277"/>
            <ac:spMk id="11" creationId="{F0C5956A-983D-83EF-B61A-27C712C1402D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297857004" sldId="277"/>
            <ac:picMk id="7" creationId="{FC56FAC1-CCE9-03E6-A197-45C91E71F8DB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297857004" sldId="277"/>
            <ac:picMk id="9" creationId="{B107B063-A45D-3C40-3476-432B0C559660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297857004" sldId="277"/>
            <ac:picMk id="13" creationId="{FC330BDE-D783-B869-7653-E99CC248296A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297857004" sldId="277"/>
            <ac:picMk id="15" creationId="{64CF5410-BACD-1E9B-D484-7C94529FC063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297857004" sldId="277"/>
            <ac:picMk id="17" creationId="{F0B6DCBF-B4D3-DACB-0737-8643159F4D44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297857004" sldId="277"/>
            <ac:picMk id="19" creationId="{1C33F005-82BF-6D9A-F5AC-4ECB603C151B}"/>
          </ac:picMkLst>
        </pc:pic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2932915579" sldId="277"/>
        </pc:sldMkLst>
        <pc:spChg chg="mod">
          <ac:chgData name="Gary Sampson" userId="a51b6fb2b26de421" providerId="LiveId" clId="{9A8DF1A6-AF2C-2549-B665-6F547016FB0A}" dt="2024-11-27T11:41:21.154" v="40" actId="207"/>
          <ac:spMkLst>
            <pc:docMk/>
            <pc:sldMk cId="2932915579" sldId="277"/>
            <ac:spMk id="2" creationId="{CA4E590B-F2C5-AFC8-A2F2-62E0884019CF}"/>
          </ac:spMkLst>
        </pc:spChg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2956352092" sldId="278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2956352092" sldId="278"/>
            <ac:spMk id="11" creationId="{FA0CF048-CE82-15D8-BD02-05A0658316BC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956352092" sldId="278"/>
            <ac:picMk id="7" creationId="{ECF17DB4-2029-2E18-022F-B7A4F23E59C0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956352092" sldId="278"/>
            <ac:picMk id="9" creationId="{9763F498-8C9E-FACA-2905-361BCCF64693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956352092" sldId="278"/>
            <ac:picMk id="13" creationId="{E9AE768C-678D-75F0-9ACA-3D5FEF9D2617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956352092" sldId="278"/>
            <ac:picMk id="15" creationId="{47BFAD38-598B-CF93-1A33-15BD5E08058E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956352092" sldId="278"/>
            <ac:picMk id="17" creationId="{D0E89410-BF63-9087-7196-FF151C50F75E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956352092" sldId="278"/>
            <ac:picMk id="19" creationId="{447B6C4E-DE2F-8E2E-A9ED-C12285293B91}"/>
          </ac:picMkLst>
        </pc:pic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3335575297" sldId="278"/>
        </pc:sldMkLst>
        <pc:spChg chg="mod">
          <ac:chgData name="Gary Sampson" userId="a51b6fb2b26de421" providerId="LiveId" clId="{9A8DF1A6-AF2C-2549-B665-6F547016FB0A}" dt="2024-11-27T11:42:36.306" v="76" actId="207"/>
          <ac:spMkLst>
            <pc:docMk/>
            <pc:sldMk cId="3335575297" sldId="278"/>
            <ac:spMk id="2" creationId="{12184A10-BA3D-4949-CCB1-F4D9C8EB33F3}"/>
          </ac:spMkLst>
        </pc:spChg>
      </pc:sldChg>
      <pc:sldChg chg="new del">
        <pc:chgData name="Gary Sampson" userId="a51b6fb2b26de421" providerId="LiveId" clId="{9A8DF1A6-AF2C-2549-B665-6F547016FB0A}" dt="2024-11-27T11:44:41.360" v="94" actId="2696"/>
        <pc:sldMkLst>
          <pc:docMk/>
          <pc:sldMk cId="376487511" sldId="279"/>
        </pc:sldMkLst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3431353465" sldId="279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3431353465" sldId="279"/>
            <ac:spMk id="11" creationId="{8BF5EB25-974D-35BB-2DB7-FFED7EDE9765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431353465" sldId="279"/>
            <ac:picMk id="7" creationId="{5EC2E99E-C739-DAA7-E347-D2FCF04E6A35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431353465" sldId="279"/>
            <ac:picMk id="9" creationId="{F92CBD6F-EF9A-F75D-C047-7616D9D93A13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431353465" sldId="279"/>
            <ac:picMk id="13" creationId="{323BAE0C-D8C4-EAAF-49C4-0DD061293577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431353465" sldId="279"/>
            <ac:picMk id="15" creationId="{58C6D82A-1151-0042-0F9B-528907536440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431353465" sldId="279"/>
            <ac:picMk id="17" creationId="{87E9507D-0910-BE50-D31E-0A3C734F8764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431353465" sldId="279"/>
            <ac:picMk id="19" creationId="{51D360DF-BBC9-9945-A35E-F3CD2804CDCD}"/>
          </ac:picMkLst>
        </pc:pic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4140680901" sldId="279"/>
        </pc:sldMkLst>
        <pc:spChg chg="mod">
          <ac:chgData name="Gary Sampson" userId="a51b6fb2b26de421" providerId="LiveId" clId="{9A8DF1A6-AF2C-2549-B665-6F547016FB0A}" dt="2024-11-27T11:45:51.242" v="102" actId="207"/>
          <ac:spMkLst>
            <pc:docMk/>
            <pc:sldMk cId="4140680901" sldId="279"/>
            <ac:spMk id="2" creationId="{6010FB45-AC4A-40BE-5927-B4BC897169F5}"/>
          </ac:spMkLst>
        </pc:sp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4188552399" sldId="280"/>
        </pc:sldMkLst>
        <pc:spChg chg="mod">
          <ac:chgData name="Gary Sampson" userId="a51b6fb2b26de421" providerId="LiveId" clId="{9A8DF1A6-AF2C-2549-B665-6F547016FB0A}" dt="2024-11-27T11:47:41.761" v="138" actId="255"/>
          <ac:spMkLst>
            <pc:docMk/>
            <pc:sldMk cId="4188552399" sldId="280"/>
            <ac:spMk id="2" creationId="{E77CDFAD-088D-FCEB-B865-1B90A0AE51EA}"/>
          </ac:spMkLst>
        </pc:spChg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4271595523" sldId="280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4271595523" sldId="280"/>
            <ac:spMk id="11" creationId="{27A8806F-6AEF-0027-20A5-F4362C6D7A4B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4271595523" sldId="280"/>
            <ac:picMk id="7" creationId="{5DACD8BE-8812-511C-1DD5-7223E7289B39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4271595523" sldId="280"/>
            <ac:picMk id="9" creationId="{B63B6873-E247-7764-44BA-C566C10757DB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4271595523" sldId="280"/>
            <ac:picMk id="13" creationId="{00C8609A-E479-3BF2-AEB8-823C1C43F369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4271595523" sldId="280"/>
            <ac:picMk id="15" creationId="{20814D8D-EB70-A4CC-17E1-3880491DC24D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4271595523" sldId="280"/>
            <ac:picMk id="17" creationId="{78C0A71F-9685-FBB0-4D18-FCD23DD3463D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4271595523" sldId="280"/>
            <ac:picMk id="19" creationId="{813245D0-54F0-9636-4FA1-27BAB1EA82A9}"/>
          </ac:picMkLst>
        </pc:picChg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638368597" sldId="281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638368597" sldId="281"/>
            <ac:spMk id="11" creationId="{E3C5F712-C140-701D-4D67-A2CFC85CA4E9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638368597" sldId="281"/>
            <ac:picMk id="7" creationId="{DA616BBC-E77B-9897-ABDC-E4F01B915FA7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638368597" sldId="281"/>
            <ac:picMk id="9" creationId="{EFCC8628-F3FF-D855-4763-B307EE4D090F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638368597" sldId="281"/>
            <ac:picMk id="13" creationId="{F5C95BBE-0DC1-90DC-4D76-5BCD6D10C18B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638368597" sldId="281"/>
            <ac:picMk id="15" creationId="{9B6C9620-E219-FE6E-D35B-58A0BA0A6C3C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638368597" sldId="281"/>
            <ac:picMk id="17" creationId="{032B9C56-9E50-3714-C6E1-22C4888275DC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638368597" sldId="281"/>
            <ac:picMk id="19" creationId="{C245B909-5AD4-3C11-13AF-08714C838B62}"/>
          </ac:picMkLst>
        </pc:pic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3247065035" sldId="281"/>
        </pc:sldMkLst>
        <pc:spChg chg="mod">
          <ac:chgData name="Gary Sampson" userId="a51b6fb2b26de421" providerId="LiveId" clId="{9A8DF1A6-AF2C-2549-B665-6F547016FB0A}" dt="2024-11-27T11:48:41.624" v="150" actId="1076"/>
          <ac:spMkLst>
            <pc:docMk/>
            <pc:sldMk cId="3247065035" sldId="281"/>
            <ac:spMk id="2" creationId="{47AF00E8-C05F-DD00-264F-F5E987FF594B}"/>
          </ac:spMkLst>
        </pc:spChg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2870766250" sldId="282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2870766250" sldId="282"/>
            <ac:spMk id="11" creationId="{FCDE9319-D62A-8C5E-B722-3DE5A42305C3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870766250" sldId="282"/>
            <ac:picMk id="7" creationId="{16E5EBE6-0406-E55E-630E-C030876B4F01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870766250" sldId="282"/>
            <ac:picMk id="9" creationId="{0C99889C-E800-EF43-54B9-5E39E4F27C2B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870766250" sldId="282"/>
            <ac:picMk id="13" creationId="{C602FE2E-B1CA-D8A4-2228-1BA7524520EE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870766250" sldId="282"/>
            <ac:picMk id="15" creationId="{4A3BA000-4BC6-C19C-774F-FFC351D16911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870766250" sldId="282"/>
            <ac:picMk id="17" creationId="{601C15A2-D48D-F528-8B8E-5B3EB1F849D3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2870766250" sldId="282"/>
            <ac:picMk id="19" creationId="{38E47643-5721-F398-8102-2ACFEBAAF530}"/>
          </ac:picMkLst>
        </pc:pic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3034436135" sldId="282"/>
        </pc:sldMkLst>
        <pc:spChg chg="mod">
          <ac:chgData name="Gary Sampson" userId="a51b6fb2b26de421" providerId="LiveId" clId="{9A8DF1A6-AF2C-2549-B665-6F547016FB0A}" dt="2024-11-27T11:50:18.240" v="182" actId="255"/>
          <ac:spMkLst>
            <pc:docMk/>
            <pc:sldMk cId="3034436135" sldId="282"/>
            <ac:spMk id="2" creationId="{564E4143-7BF1-226B-018E-27405FFB2CFB}"/>
          </ac:spMkLst>
        </pc:sp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17597153" sldId="283"/>
        </pc:sldMkLst>
        <pc:spChg chg="mod">
          <ac:chgData name="Gary Sampson" userId="a51b6fb2b26de421" providerId="LiveId" clId="{9A8DF1A6-AF2C-2549-B665-6F547016FB0A}" dt="2024-11-27T11:51:02.829" v="198" actId="255"/>
          <ac:spMkLst>
            <pc:docMk/>
            <pc:sldMk cId="17597153" sldId="283"/>
            <ac:spMk id="2" creationId="{4C075C23-620C-0083-33AC-76989C550323}"/>
          </ac:spMkLst>
        </pc:spChg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1491474378" sldId="283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1491474378" sldId="283"/>
            <ac:spMk id="11" creationId="{AC40C27C-CBDF-F94D-886E-1AE367B84E57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491474378" sldId="283"/>
            <ac:picMk id="7" creationId="{B3717CC4-0474-EF7E-23E1-5F647D5212ED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491474378" sldId="283"/>
            <ac:picMk id="9" creationId="{A266F908-9611-1B14-18B3-8AC79FED0569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491474378" sldId="283"/>
            <ac:picMk id="13" creationId="{6486242A-85E7-CAD6-7D74-6E707DE3A5D4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491474378" sldId="283"/>
            <ac:picMk id="15" creationId="{5E403889-4297-606D-46B4-FB9DED2D0C72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491474378" sldId="283"/>
            <ac:picMk id="17" creationId="{EB9F4E3A-11EE-26B7-78A1-B5691595FFEE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491474378" sldId="283"/>
            <ac:picMk id="19" creationId="{106B0307-974C-4B1E-CE34-0781AC982953}"/>
          </ac:picMkLst>
        </pc:picChg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1106143420" sldId="284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1106143420" sldId="284"/>
            <ac:spMk id="11" creationId="{2A2438F3-8407-05CE-8B6E-E8CEC77F92AE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106143420" sldId="284"/>
            <ac:picMk id="7" creationId="{8346FE51-46EE-95FF-2F58-5D7877252FB5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106143420" sldId="284"/>
            <ac:picMk id="9" creationId="{2DE4859C-BC84-8EB6-142D-AE33F684A3FE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106143420" sldId="284"/>
            <ac:picMk id="13" creationId="{03CDC3CB-D68C-BA6D-510F-917A3ADC18AA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106143420" sldId="284"/>
            <ac:picMk id="15" creationId="{C7B2417E-F639-5785-3C24-515FB49E7375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106143420" sldId="284"/>
            <ac:picMk id="17" creationId="{4C005205-2765-B947-E29F-CFF7266B66CB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1106143420" sldId="284"/>
            <ac:picMk id="19" creationId="{138ED0BA-CF51-BB1A-6332-31226B0266FE}"/>
          </ac:picMkLst>
        </pc:pic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2885971107" sldId="284"/>
        </pc:sldMkLst>
        <pc:spChg chg="mod">
          <ac:chgData name="Gary Sampson" userId="a51b6fb2b26de421" providerId="LiveId" clId="{9A8DF1A6-AF2C-2549-B665-6F547016FB0A}" dt="2024-11-27T11:52:34.847" v="221" actId="255"/>
          <ac:spMkLst>
            <pc:docMk/>
            <pc:sldMk cId="2885971107" sldId="284"/>
            <ac:spMk id="2" creationId="{B3DBAECC-FEEA-9CD4-389F-FA83AF6AB453}"/>
          </ac:spMkLst>
        </pc:spChg>
      </pc:sldChg>
      <pc:sldChg chg="delSp add setBg delDesignElem">
        <pc:chgData name="Gary Sampson" userId="a51b6fb2b26de421" providerId="LiveId" clId="{9A8DF1A6-AF2C-2549-B665-6F547016FB0A}" dt="2024-11-27T11:56:57.353" v="270"/>
        <pc:sldMkLst>
          <pc:docMk/>
          <pc:sldMk cId="3859156052" sldId="285"/>
        </pc:sldMkLst>
        <pc:spChg chg="del">
          <ac:chgData name="Gary Sampson" userId="a51b6fb2b26de421" providerId="LiveId" clId="{9A8DF1A6-AF2C-2549-B665-6F547016FB0A}" dt="2024-11-27T11:56:57.353" v="270"/>
          <ac:spMkLst>
            <pc:docMk/>
            <pc:sldMk cId="3859156052" sldId="285"/>
            <ac:spMk id="11" creationId="{ADF95C96-F32D-4CFB-C163-0878FA631BD7}"/>
          </ac:spMkLst>
        </pc:sp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859156052" sldId="285"/>
            <ac:picMk id="7" creationId="{5F444589-9CC7-CD84-BB54-97865538B3B6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859156052" sldId="285"/>
            <ac:picMk id="9" creationId="{61D164E9-06A1-059D-AB51-464C3675953E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859156052" sldId="285"/>
            <ac:picMk id="13" creationId="{51883B70-94A1-441F-93F9-4C605D664932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859156052" sldId="285"/>
            <ac:picMk id="15" creationId="{B2557843-94B9-600F-2566-89BBC6D70958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859156052" sldId="285"/>
            <ac:picMk id="17" creationId="{59271657-D6CE-75A5-4960-4D72E587F190}"/>
          </ac:picMkLst>
        </pc:picChg>
        <pc:picChg chg="del">
          <ac:chgData name="Gary Sampson" userId="a51b6fb2b26de421" providerId="LiveId" clId="{9A8DF1A6-AF2C-2549-B665-6F547016FB0A}" dt="2024-11-27T11:56:57.353" v="270"/>
          <ac:picMkLst>
            <pc:docMk/>
            <pc:sldMk cId="3859156052" sldId="285"/>
            <ac:picMk id="19" creationId="{FA406FE5-4611-FAA2-4248-C72386363078}"/>
          </ac:picMkLst>
        </pc:picChg>
      </pc:sldChg>
      <pc:sldChg chg="modSp add del mod modNotesTx">
        <pc:chgData name="Gary Sampson" userId="a51b6fb2b26de421" providerId="LiveId" clId="{9A8DF1A6-AF2C-2549-B665-6F547016FB0A}" dt="2024-11-27T11:56:53.249" v="258" actId="2696"/>
        <pc:sldMkLst>
          <pc:docMk/>
          <pc:sldMk cId="3999643606" sldId="285"/>
        </pc:sldMkLst>
        <pc:spChg chg="mod">
          <ac:chgData name="Gary Sampson" userId="a51b6fb2b26de421" providerId="LiveId" clId="{9A8DF1A6-AF2C-2549-B665-6F547016FB0A}" dt="2024-11-27T11:53:43.051" v="240" actId="255"/>
          <ac:spMkLst>
            <pc:docMk/>
            <pc:sldMk cId="3999643606" sldId="285"/>
            <ac:spMk id="2" creationId="{75362261-4044-5A17-A900-9232052117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A5045-F43E-0146-B458-BBEC9B6800A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3D539-0A8B-6542-8A14-417BD7C77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5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0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59D66-FDE2-B68E-B127-21F937798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4BBE5-EA44-8B44-9D44-B60DBA1FB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132182-1CF6-38E8-4498-5ED9E89C4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Simpsons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DDD51-73D6-7ACA-61BE-C56396214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90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22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36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54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Melissa McCarthy.    2. Barry McGuigan.   3. Kurt Russell.    4. Matthew Perry.   5.  Lady Gaga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13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6.  </a:t>
            </a:r>
            <a:r>
              <a:rPr lang="en-GB" dirty="0" err="1"/>
              <a:t>Ceelo</a:t>
            </a:r>
            <a:r>
              <a:rPr lang="en-GB" dirty="0"/>
              <a:t> Green.   7. Ariana Grande.   8.  Tim Allen.  9.  Katy Perry.    10. Snoop Dogg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10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Strength in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33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130 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Each number is the sum of the two numbers before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75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GO to the end of the word to create 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UNDER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GO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 FOR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GO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 MAN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GO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 CAR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GO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 TAN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20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 - 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B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IG 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B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A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B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IES 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B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A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BB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LE IN THE 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B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U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BB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LY 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B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ATHTU</a:t>
            </a:r>
            <a:r>
              <a:rPr lang="en-GB" b="1" i="0" u="none" strike="noStrike" dirty="0">
                <a:solidFill>
                  <a:srgbClr val="3A3A3A"/>
                </a:solidFill>
                <a:effectLst/>
                <a:latin typeface="rubik"/>
              </a:rPr>
              <a:t>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5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21C9C-804B-A245-2B97-1FBEC2F5C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13C11-E686-B64C-7550-E5F34BF4B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3CD86-2A34-C8C7-C811-5295B5315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Treat everyday like Christmas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E212C-E3BA-3DC8-2017-66100D2AA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73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Don’t click YES to stop unsubscribing. So click YES to continue unsubscribing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82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One is left-handed, one is right-handed.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07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 - 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It is the only candle that is alight.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26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28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Robin 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07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7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9A92C-54ED-DA7D-66B4-32DC9BD72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E4F0A-88E2-377C-B995-60082B0E4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AF758-B848-3A8C-EEE2-FBA0179D8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u="none" strike="noStrike" dirty="0">
                <a:solidFill>
                  <a:srgbClr val="000000"/>
                </a:solidFill>
                <a:effectLst/>
                <a:latin typeface="Charter" panose="02040503050506020203" pitchFamily="18" charset="0"/>
              </a:rPr>
              <a:t>CS Lewis' 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Charter" panose="02040503050506020203" pitchFamily="18" charset="0"/>
              </a:rPr>
              <a:t>The Lion, The Witch And The Wardrobe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F7B9-CD4A-F564-264D-71A8BF1C3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0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56084-BF81-6E6D-E6E8-75542B315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B4E31-5D16-23CA-E6EF-8AE9A9359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B011A-1F4C-4456-B2D6-5005D773F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Holiday </a:t>
            </a:r>
            <a:r>
              <a:rPr lang="en-GB" dirty="0" err="1"/>
              <a:t>Amadillo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B8FF0-3EBD-5031-BCFA-1ACEF62B6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5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962B4-BA2C-C306-10AD-FB203DAB7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DDEA2-4AEC-A914-A92F-D1F55D3D8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3FE16-AAF4-A5CF-2FF7-029D484E7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B932B-0F38-9709-B1A3-92931152C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78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C58BF-9A1E-7BBC-807D-7380F4665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0B091-8A5E-BB7E-809E-829CF75AF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110D3-F37F-896D-40DE-77B145A93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Cindy Lou Who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90F7A-2AD0-AC0C-9F0C-3C248A33D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D3B65-0B68-3A01-7BAB-9E30D2C51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E671E-6740-F071-6B5B-4113DEC6E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32CE5-3CCA-7AD5-3FA5-2B5FD926E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Tom Hanks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DED1A-B22C-EF57-5C9A-94FD4D2EA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2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0D123-CED7-0456-78CA-63438260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BE0DBC-A01A-5146-5FBA-F82157310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266B2-A200-0AB9-7876-1D3492E60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Popped Christmas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B1648-9529-47A3-39B4-12E8DBF74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2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82E9B-77AE-567E-8716-86795F11D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5466B-AD6E-97A5-84B5-99F21CC06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3999C-7CAE-A774-239C-DDBC97303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Marshmallow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1EE0A-6615-6F56-1796-0063E3FED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D539-0A8B-6542-8A14-417BD7C77A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ful holiday decor">
            <a:extLst>
              <a:ext uri="{FF2B5EF4-FFF2-40B4-BE49-F238E27FC236}">
                <a16:creationId xmlns:a16="http://schemas.microsoft.com/office/drawing/2014/main" id="{F816029C-9484-1140-02B6-CE54B7928C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6810" b="81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620F19-A8F9-45C8-B586-9FB227B81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en-GB" sz="4400"/>
              <a:t>Christmas quiz</a:t>
            </a:r>
            <a:br>
              <a:rPr lang="en-GB" sz="4400"/>
            </a:br>
            <a:r>
              <a:rPr lang="en-GB" sz="4400"/>
              <a:t>at</a:t>
            </a:r>
            <a:br>
              <a:rPr lang="en-GB" sz="4400"/>
            </a:br>
            <a:r>
              <a:rPr lang="en-GB" sz="4400"/>
              <a:t>the queens head</a:t>
            </a:r>
            <a:br>
              <a:rPr lang="en-GB" sz="4400"/>
            </a:br>
            <a:r>
              <a:rPr lang="en-GB" sz="4400"/>
              <a:t>Kingsnorth</a:t>
            </a:r>
          </a:p>
        </p:txBody>
      </p:sp>
    </p:spTree>
    <p:extLst>
      <p:ext uri="{BB962C8B-B14F-4D97-AF65-F5344CB8AC3E}">
        <p14:creationId xmlns:p14="http://schemas.microsoft.com/office/powerpoint/2010/main" val="2888781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A62A7-A901-FF15-565D-A61BA5AC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75C23-620C-0083-33AC-76989C55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2" y="985801"/>
            <a:ext cx="6247721" cy="37639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4000" dirty="0"/>
              <a:t>8. 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McFly’s Dougie Poynter and Tom Fletcher’s first-ever children’s book was a festive one about a dinosaur that did what?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147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C32AC-83AD-A02F-52AC-B9B05D790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AECC-FEEA-9CD4-389F-FA83AF6A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2" y="985801"/>
            <a:ext cx="6247721" cy="37639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4000" dirty="0"/>
              <a:t>9. 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What’s the name of the giant snow monster that guards Elsa’s palace in </a:t>
            </a:r>
            <a:r>
              <a:rPr lang="en-GB" sz="4000" b="0" i="1" u="none" strike="noStrike" dirty="0">
                <a:effectLst/>
                <a:latin typeface="Charter" panose="02040503050506020203" pitchFamily="18" charset="0"/>
              </a:rPr>
              <a:t>Frozen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614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1E02E-A93F-2281-0572-CB9FF7F77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2261-4044-5A17-A900-92320521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2" y="985801"/>
            <a:ext cx="6247721" cy="37639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4000" dirty="0"/>
              <a:t>10. 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Which TV family has a pet dog called Santa’s Little Helper?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915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40A66-F4DF-CA98-BB71-1E4873DDE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3F5D2-1166-6F06-9664-A88A9D5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Round 3</a:t>
            </a:r>
            <a:br>
              <a:rPr lang="en-US" sz="3700" dirty="0"/>
            </a:br>
            <a:r>
              <a:rPr lang="en-US" sz="3700" dirty="0"/>
              <a:t>music round</a:t>
            </a:r>
            <a:br>
              <a:rPr lang="en-US" sz="3700" dirty="0"/>
            </a:br>
            <a:r>
              <a:rPr lang="en-US" sz="3700" dirty="0"/>
              <a:t>name the Christmas song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654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9294D-F15E-9FC0-D520-B1EF80EE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C996327-F044-9F30-E52B-44CB469B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000D9A-B57E-BCF2-2C32-BE2AF5C7B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B5D25FC-9514-C7B9-D7E1-A221E8ABC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D4B29D-E519-3666-0A6A-835832BC4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5147C-9BDE-25EE-E633-DFDF3E69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E79BC-E013-2AE3-D905-C8A5F3D9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1 Christmas Reversed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C2BC8E-143B-B4C9-E1F2-CD04DA804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A38CF1-153A-21CF-6A4D-372265E1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3" name="004 (mp3cut.net)-2-[AudioTrimmer.com].mp3">
            <a:hlinkClick r:id="" action="ppaction://media"/>
            <a:extLst>
              <a:ext uri="{FF2B5EF4-FFF2-40B4-BE49-F238E27FC236}">
                <a16:creationId xmlns:a16="http://schemas.microsoft.com/office/drawing/2014/main" id="{0691DEB3-3FAC-EDE7-84F0-A2968E080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97993" y="3315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75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9294D-F15E-9FC0-D520-B1EF80EE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C996327-F044-9F30-E52B-44CB469B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000D9A-B57E-BCF2-2C32-BE2AF5C7B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B5D25FC-9514-C7B9-D7E1-A221E8ABC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D4B29D-E519-3666-0A6A-835832BC4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5147C-9BDE-25EE-E633-DFDF3E69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E79BC-E013-2AE3-D905-C8A5F3D9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2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C2BC8E-143B-B4C9-E1F2-CD04DA804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A38CF1-153A-21CF-6A4D-372265E1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3016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9294D-F15E-9FC0-D520-B1EF80EE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C996327-F044-9F30-E52B-44CB469B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000D9A-B57E-BCF2-2C32-BE2AF5C7B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B5D25FC-9514-C7B9-D7E1-A221E8ABC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D4B29D-E519-3666-0A6A-835832BC4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5147C-9BDE-25EE-E633-DFDF3E69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E79BC-E013-2AE3-D905-C8A5F3D9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1 Slade – I wish it could be Christmas everyday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C2BC8E-143B-B4C9-E1F2-CD04DA804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A38CF1-153A-21CF-6A4D-372265E1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4" name="004 (mp3cut.net)-2.mp3">
            <a:hlinkClick r:id="" action="ppaction://media"/>
            <a:extLst>
              <a:ext uri="{FF2B5EF4-FFF2-40B4-BE49-F238E27FC236}">
                <a16:creationId xmlns:a16="http://schemas.microsoft.com/office/drawing/2014/main" id="{9592AE41-5332-8CF1-1E8F-2F3F029FF1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97993" y="3379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C299-DE4C-B220-0B47-6DA7074E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Round 4</a:t>
            </a:r>
            <a:br>
              <a:rPr lang="en-US" sz="4800" dirty="0"/>
            </a:br>
            <a:r>
              <a:rPr lang="en-US" sz="4800" dirty="0"/>
              <a:t>the picture quiz</a:t>
            </a:r>
          </a:p>
        </p:txBody>
      </p:sp>
    </p:spTree>
    <p:extLst>
      <p:ext uri="{BB962C8B-B14F-4D97-AF65-F5344CB8AC3E}">
        <p14:creationId xmlns:p14="http://schemas.microsoft.com/office/powerpoint/2010/main" val="356533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12DA9-76C4-658A-EE28-4E9FC37A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boxing gloves&#10;&#10;Description automatically generated">
            <a:extLst>
              <a:ext uri="{FF2B5EF4-FFF2-40B4-BE49-F238E27FC236}">
                <a16:creationId xmlns:a16="http://schemas.microsoft.com/office/drawing/2014/main" id="{6D4DBD4C-6485-0105-1E8B-1AC279B5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2008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6" name="Picture 5" descr="A person wearing a fur coat and holding his hands up&#10;&#10;Description automatically generated">
            <a:extLst>
              <a:ext uri="{FF2B5EF4-FFF2-40B4-BE49-F238E27FC236}">
                <a16:creationId xmlns:a16="http://schemas.microsoft.com/office/drawing/2014/main" id="{744B6612-93D7-910B-6A6E-2726B2354A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93" r="4965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0" name="Picture 9" descr="A person in a red and white garment&#10;&#10;Description automatically generated">
            <a:extLst>
              <a:ext uri="{FF2B5EF4-FFF2-40B4-BE49-F238E27FC236}">
                <a16:creationId xmlns:a16="http://schemas.microsoft.com/office/drawing/2014/main" id="{58C0CCFD-DDF5-D57A-63FF-A94040419F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248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12" name="Picture 11" descr="A person in a garment&#10;&#10;Description automatically generated">
            <a:extLst>
              <a:ext uri="{FF2B5EF4-FFF2-40B4-BE49-F238E27FC236}">
                <a16:creationId xmlns:a16="http://schemas.microsoft.com/office/drawing/2014/main" id="{A45A8F3A-BCAC-8BA7-3DF9-F25D371BEB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" b="18032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8" name="Picture 7" descr="A person wearing a christmas tree hat&#10;&#10;Description automatically generated">
            <a:extLst>
              <a:ext uri="{FF2B5EF4-FFF2-40B4-BE49-F238E27FC236}">
                <a16:creationId xmlns:a16="http://schemas.microsoft.com/office/drawing/2014/main" id="{10BBCE77-3410-7CEB-CD3C-CD9E591065E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045" r="-2" b="31667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2E0BF61-B310-980E-AA8F-86E321E8B9C8}"/>
              </a:ext>
            </a:extLst>
          </p:cNvPr>
          <p:cNvSpPr/>
          <p:nvPr/>
        </p:nvSpPr>
        <p:spPr>
          <a:xfrm>
            <a:off x="4748064" y="14005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>
                <a:ln/>
                <a:solidFill>
                  <a:schemeClr val="accent4"/>
                </a:solidFill>
              </a:rPr>
              <a:t>1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D2553-5688-F1CC-0293-2851D4CF1FA3}"/>
              </a:ext>
            </a:extLst>
          </p:cNvPr>
          <p:cNvSpPr/>
          <p:nvPr/>
        </p:nvSpPr>
        <p:spPr>
          <a:xfrm>
            <a:off x="8370284" y="-142445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68C9C4-1ABD-A133-50D6-0C72C7DCF48F}"/>
              </a:ext>
            </a:extLst>
          </p:cNvPr>
          <p:cNvSpPr/>
          <p:nvPr/>
        </p:nvSpPr>
        <p:spPr>
          <a:xfrm>
            <a:off x="2731907" y="400402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4A330-B61C-0E8C-3000-EF8A2162794A}"/>
              </a:ext>
            </a:extLst>
          </p:cNvPr>
          <p:cNvSpPr/>
          <p:nvPr/>
        </p:nvSpPr>
        <p:spPr>
          <a:xfrm>
            <a:off x="4472188" y="3397218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FAEFF6-98D7-ED5E-EFE7-940A851788C1}"/>
              </a:ext>
            </a:extLst>
          </p:cNvPr>
          <p:cNvSpPr/>
          <p:nvPr/>
        </p:nvSpPr>
        <p:spPr>
          <a:xfrm>
            <a:off x="8785661" y="4320548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284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DBB9B-CB41-D3D3-047C-959C849A8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red dress&#10;&#10;Description automatically generated">
            <a:extLst>
              <a:ext uri="{FF2B5EF4-FFF2-40B4-BE49-F238E27FC236}">
                <a16:creationId xmlns:a16="http://schemas.microsoft.com/office/drawing/2014/main" id="{6C643AC5-83DA-9526-5120-8D63A7E0F8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07" b="-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Picture 4" descr="A person in a santa garment&#10;&#10;Description automatically generated">
            <a:extLst>
              <a:ext uri="{FF2B5EF4-FFF2-40B4-BE49-F238E27FC236}">
                <a16:creationId xmlns:a16="http://schemas.microsoft.com/office/drawing/2014/main" id="{CB30E3BD-2061-6833-36A5-B29B2DA6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94" r="3947" b="-1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1" name="Picture 10" descr="A person in a white garment&#10;&#10;Description automatically generated">
            <a:extLst>
              <a:ext uri="{FF2B5EF4-FFF2-40B4-BE49-F238E27FC236}">
                <a16:creationId xmlns:a16="http://schemas.microsoft.com/office/drawing/2014/main" id="{1B8897E2-87DC-6B54-1F48-64D26BB649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" b="50000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9" name="Picture 8" descr="A person in a red coat and sunglasses with a microphone in front of a group of puppets&#10;&#10;Description automatically generated">
            <a:extLst>
              <a:ext uri="{FF2B5EF4-FFF2-40B4-BE49-F238E27FC236}">
                <a16:creationId xmlns:a16="http://schemas.microsoft.com/office/drawing/2014/main" id="{44B151A5-C1B8-D106-FC3F-7CEE2EBE35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" b="2375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3" name="Picture 2" descr="A person wearing a red and white garment&#10;&#10;Description automatically generated">
            <a:extLst>
              <a:ext uri="{FF2B5EF4-FFF2-40B4-BE49-F238E27FC236}">
                <a16:creationId xmlns:a16="http://schemas.microsoft.com/office/drawing/2014/main" id="{67764D0E-041E-17C9-AE7B-5E05F7B78C9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" b="42013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3F0D53-E3B2-C5BB-A368-3A1BAF3308C3}"/>
              </a:ext>
            </a:extLst>
          </p:cNvPr>
          <p:cNvSpPr/>
          <p:nvPr/>
        </p:nvSpPr>
        <p:spPr>
          <a:xfrm>
            <a:off x="943323" y="9801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4E2F1-BC3B-323F-406E-1EAC94064BAB}"/>
              </a:ext>
            </a:extLst>
          </p:cNvPr>
          <p:cNvSpPr/>
          <p:nvPr/>
        </p:nvSpPr>
        <p:spPr>
          <a:xfrm>
            <a:off x="7207488" y="9801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B23172-B98F-0ECA-E0F6-71D5E6033E1C}"/>
              </a:ext>
            </a:extLst>
          </p:cNvPr>
          <p:cNvSpPr/>
          <p:nvPr/>
        </p:nvSpPr>
        <p:spPr>
          <a:xfrm>
            <a:off x="2246606" y="4069976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A4B58A-7BB3-FF99-2C22-C3C4E8D85903}"/>
              </a:ext>
            </a:extLst>
          </p:cNvPr>
          <p:cNvSpPr/>
          <p:nvPr/>
        </p:nvSpPr>
        <p:spPr>
          <a:xfrm>
            <a:off x="3963856" y="5825358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6BDD6D-3533-AAAA-975E-DF7898F89E70}"/>
              </a:ext>
            </a:extLst>
          </p:cNvPr>
          <p:cNvSpPr/>
          <p:nvPr/>
        </p:nvSpPr>
        <p:spPr>
          <a:xfrm>
            <a:off x="8823856" y="4069976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4326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08BD0-124C-69E0-FB3E-A0354FA1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533A-3E26-5E5A-4C33-8A3E89A8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Round 1</a:t>
            </a:r>
            <a:br>
              <a:rPr lang="en-US" sz="3700" dirty="0"/>
            </a:br>
            <a:r>
              <a:rPr lang="en-US" sz="3700" dirty="0"/>
              <a:t>Christmas entertainment quiz</a:t>
            </a:r>
          </a:p>
        </p:txBody>
      </p:sp>
    </p:spTree>
    <p:extLst>
      <p:ext uri="{BB962C8B-B14F-4D97-AF65-F5344CB8AC3E}">
        <p14:creationId xmlns:p14="http://schemas.microsoft.com/office/powerpoint/2010/main" val="273218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19972-459D-B9A2-F77E-2A14797F7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on light percentage sign">
            <a:extLst>
              <a:ext uri="{FF2B5EF4-FFF2-40B4-BE49-F238E27FC236}">
                <a16:creationId xmlns:a16="http://schemas.microsoft.com/office/drawing/2014/main" id="{73031254-AD39-0B39-8C52-E8B95AC22A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1152" b="76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84AF0-3824-AAC7-9721-CE5B4803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Round 5</a:t>
            </a:r>
            <a:br>
              <a:rPr lang="en-US" sz="4800"/>
            </a:br>
            <a:r>
              <a:rPr lang="en-US" sz="4800"/>
              <a:t>the 1% Club</a:t>
            </a:r>
          </a:p>
        </p:txBody>
      </p:sp>
    </p:spTree>
    <p:extLst>
      <p:ext uri="{BB962C8B-B14F-4D97-AF65-F5344CB8AC3E}">
        <p14:creationId xmlns:p14="http://schemas.microsoft.com/office/powerpoint/2010/main" val="40309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A348C-7142-4A32-B07C-97E2378D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BD62-80AD-C34D-93F8-390F36DA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46559"/>
          </a:xfrm>
        </p:spPr>
        <p:txBody>
          <a:bodyPr/>
          <a:lstStyle/>
          <a:p>
            <a:r>
              <a:rPr lang="en-GB" dirty="0"/>
              <a:t>1</a:t>
            </a:r>
            <a:br>
              <a:rPr lang="en-GB" dirty="0"/>
            </a:br>
            <a:br>
              <a:rPr lang="en-GB" dirty="0"/>
            </a:b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What three-word saying is hidden within this code? 3S46T89R5E7N68G46T5SH9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38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426B2-E5AB-D900-68BC-823B7E420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21FE-870A-3942-9B8F-DA44B583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46559"/>
          </a:xfrm>
        </p:spPr>
        <p:txBody>
          <a:bodyPr/>
          <a:lstStyle/>
          <a:p>
            <a:pPr fontAlgn="auto">
              <a:spcAft>
                <a:spcPts val="1800"/>
              </a:spcAft>
            </a:pPr>
            <a:r>
              <a:rPr lang="en-GB" dirty="0"/>
              <a:t>2</a:t>
            </a:r>
            <a:br>
              <a:rPr lang="en-GB" dirty="0"/>
            </a:br>
            <a:br>
              <a:rPr lang="en-GB" dirty="0"/>
            </a:b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What number is missing from this sequence?</a:t>
            </a:r>
            <a:b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</a:b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10, 20, 30, 50, 80, </a:t>
            </a:r>
            <a:r>
              <a:rPr lang="en-GB" b="1" dirty="0">
                <a:solidFill>
                  <a:srgbClr val="3A3A3A"/>
                </a:solidFill>
                <a:latin typeface="rubik"/>
              </a:rPr>
              <a:t>? </a:t>
            </a: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, 210, 340, 550</a:t>
            </a:r>
            <a:b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73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00883-5562-71E7-F2E9-E309C2AE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7614-62D3-E9EF-CE73-5FC8AF43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46559"/>
          </a:xfrm>
        </p:spPr>
        <p:txBody>
          <a:bodyPr/>
          <a:lstStyle/>
          <a:p>
            <a:r>
              <a:rPr lang="en-GB" dirty="0"/>
              <a:t>3</a:t>
            </a:r>
            <a:br>
              <a:rPr lang="en-GB" dirty="0"/>
            </a:br>
            <a:br>
              <a:rPr lang="en-GB" dirty="0"/>
            </a:b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What two-letter word can be added to the end of these words to create another English word?</a:t>
            </a:r>
            <a:b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</a:br>
            <a:b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</a:b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UNDER, FOR, MAN, CAR, 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483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CAE9D-C389-956D-F0A0-D3CEA88C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50D1-3913-C3BA-3D9C-C9215925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46559"/>
          </a:xfrm>
        </p:spPr>
        <p:txBody>
          <a:bodyPr/>
          <a:lstStyle/>
          <a:p>
            <a:r>
              <a:rPr lang="en-GB" dirty="0"/>
              <a:t>4</a:t>
            </a:r>
            <a:br>
              <a:rPr lang="en-GB" dirty="0"/>
            </a:br>
            <a:br>
              <a:rPr lang="en-GB" dirty="0"/>
            </a:b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What one letter is required to complete this 7 worded sentence?</a:t>
            </a:r>
            <a:b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</a:br>
            <a:b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</a:br>
            <a:r>
              <a:rPr lang="en-GB" dirty="0">
                <a:solidFill>
                  <a:srgbClr val="3A3A3A"/>
                </a:solidFill>
                <a:latin typeface="rubik"/>
              </a:rPr>
              <a:t>*</a:t>
            </a:r>
            <a:r>
              <a:rPr lang="en-GB" dirty="0" err="1">
                <a:solidFill>
                  <a:srgbClr val="3A3A3A"/>
                </a:solidFill>
                <a:latin typeface="rubik"/>
              </a:rPr>
              <a:t>ig</a:t>
            </a:r>
            <a:r>
              <a:rPr lang="en-GB" dirty="0">
                <a:solidFill>
                  <a:srgbClr val="3A3A3A"/>
                </a:solidFill>
                <a:latin typeface="rubik"/>
              </a:rPr>
              <a:t>   *a*</a:t>
            </a:r>
            <a:r>
              <a:rPr lang="en-GB" dirty="0" err="1">
                <a:solidFill>
                  <a:srgbClr val="3A3A3A"/>
                </a:solidFill>
                <a:latin typeface="rubik"/>
              </a:rPr>
              <a:t>ies</a:t>
            </a:r>
            <a:r>
              <a:rPr lang="en-GB" dirty="0">
                <a:solidFill>
                  <a:srgbClr val="3A3A3A"/>
                </a:solidFill>
                <a:latin typeface="rubik"/>
              </a:rPr>
              <a:t>   *a**le   in   the   *u**</a:t>
            </a:r>
            <a:r>
              <a:rPr lang="en-GB" dirty="0" err="1">
                <a:solidFill>
                  <a:srgbClr val="3A3A3A"/>
                </a:solidFill>
                <a:latin typeface="rubik"/>
              </a:rPr>
              <a:t>ly</a:t>
            </a:r>
            <a:r>
              <a:rPr lang="en-GB" dirty="0">
                <a:solidFill>
                  <a:srgbClr val="3A3A3A"/>
                </a:solidFill>
                <a:latin typeface="rubik"/>
              </a:rPr>
              <a:t>   *</a:t>
            </a:r>
            <a:r>
              <a:rPr lang="en-GB" dirty="0" err="1">
                <a:solidFill>
                  <a:srgbClr val="3A3A3A"/>
                </a:solidFill>
                <a:latin typeface="rubik"/>
              </a:rPr>
              <a:t>athtu</a:t>
            </a:r>
            <a:r>
              <a:rPr lang="en-GB" dirty="0">
                <a:solidFill>
                  <a:srgbClr val="3A3A3A"/>
                </a:solidFill>
                <a:latin typeface="rubik"/>
              </a:rPr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808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9E0E3-E1C7-8CC6-DE49-12EB3FDCC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8217208-4645-14DA-9124-139F7B37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6371" y="957486"/>
            <a:ext cx="8645603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0097F-0FD5-04F5-F856-8BAAF09F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/>
              <a:t>5</a:t>
            </a:r>
            <a:br>
              <a:rPr lang="en-US" sz="2300"/>
            </a:br>
            <a:br>
              <a:rPr lang="en-US" sz="2300"/>
            </a:br>
            <a:endParaRPr lang="en-US" sz="23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A01C8-DC2D-8FE8-4D94-A07245EE7FD8}"/>
              </a:ext>
            </a:extLst>
          </p:cNvPr>
          <p:cNvSpPr txBox="1"/>
          <p:nvPr/>
        </p:nvSpPr>
        <p:spPr>
          <a:xfrm>
            <a:off x="660989" y="4684468"/>
            <a:ext cx="10916365" cy="515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sz="3600" cap="all" dirty="0"/>
              <a:t>Which button do you click to unsubscribe from this email list?</a:t>
            </a:r>
          </a:p>
        </p:txBody>
      </p:sp>
    </p:spTree>
    <p:extLst>
      <p:ext uri="{BB962C8B-B14F-4D97-AF65-F5344CB8AC3E}">
        <p14:creationId xmlns:p14="http://schemas.microsoft.com/office/powerpoint/2010/main" val="908745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EAF5B-3A30-7ED6-2C21-941FD072E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8848D68-2929-B184-BCF4-AD261534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1189"/>
          <a:stretch/>
        </p:blipFill>
        <p:spPr bwMode="auto">
          <a:xfrm>
            <a:off x="4369639" y="771741"/>
            <a:ext cx="7466083" cy="4851293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4DA09D-E12F-4DF0-58E2-2CEC9EF0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78" y="802741"/>
            <a:ext cx="4175471" cy="51356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6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These tennis players are identical twins who always dress the same way on court, yet it is very easy to tell them apart. How?</a:t>
            </a:r>
            <a:br>
              <a:rPr lang="en-US" sz="2300" dirty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502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DFE56-2E36-15D8-E78C-F5469DC52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3C32863-2D92-A17B-77CD-675CAD6D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733" y="957486"/>
            <a:ext cx="8760879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AD1A9-1848-720A-5DB7-53745874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17" y="5331737"/>
            <a:ext cx="10916365" cy="11375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7</a:t>
            </a:r>
            <a:br>
              <a:rPr lang="en-US" sz="4000" dirty="0"/>
            </a:br>
            <a:r>
              <a:rPr lang="en-GB" sz="4000" b="0" i="0" u="none" strike="noStrike" dirty="0">
                <a:solidFill>
                  <a:srgbClr val="3A3A3A"/>
                </a:solidFill>
                <a:effectLst/>
                <a:latin typeface="rubik"/>
              </a:rPr>
              <a:t>Take a good look at this picture. Which candle will burn down first?</a:t>
            </a:r>
            <a:br>
              <a:rPr lang="en-US" sz="2300" dirty="0"/>
            </a:br>
            <a:br>
              <a:rPr lang="en-US" sz="2300" dirty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55377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6343F-C336-B7D7-1462-0132928F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2848-48BA-3269-2CE4-5809659E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130351"/>
            <a:ext cx="10151464" cy="14717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8</a:t>
            </a:r>
            <a:br>
              <a:rPr lang="en-US" sz="4000" dirty="0"/>
            </a:br>
            <a:r>
              <a:rPr lang="en-GB" sz="4000" b="0" i="0" u="none" strike="noStrike" dirty="0">
                <a:solidFill>
                  <a:srgbClr val="3A3A3A"/>
                </a:solidFill>
                <a:effectLst/>
                <a:latin typeface="rubik"/>
              </a:rPr>
              <a:t>What is the car park number that the car is covering?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77C5490-8611-512B-B103-0BC80959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1255914"/>
            <a:ext cx="10364452" cy="19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50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AB88C-DDF7-E17C-555A-FAE9D78C3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B05A-835C-CA99-D5F9-4A702691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46559"/>
          </a:xfrm>
        </p:spPr>
        <p:txBody>
          <a:bodyPr/>
          <a:lstStyle/>
          <a:p>
            <a:r>
              <a:rPr lang="en-GB" dirty="0"/>
              <a:t>9</a:t>
            </a:r>
            <a:br>
              <a:rPr lang="en-GB" dirty="0"/>
            </a:br>
            <a:br>
              <a:rPr lang="en-GB" dirty="0"/>
            </a:b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Which legendary figure is written in code below?</a:t>
            </a:r>
            <a:b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</a:br>
            <a:b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</a:br>
            <a:r>
              <a:rPr lang="en-GB" b="0" i="0" u="none" strike="noStrike" dirty="0">
                <a:solidFill>
                  <a:srgbClr val="3A3A3A"/>
                </a:solidFill>
                <a:effectLst/>
                <a:latin typeface="rubik"/>
              </a:rPr>
              <a:t>HOROBOD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60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66938-C55A-3007-9D2F-E6D88FEA8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FFE8-E938-1256-FCBF-39C02EDD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1</a:t>
            </a:r>
            <a:r>
              <a:rPr lang="en-US" sz="4400" dirty="0"/>
              <a:t>. </a:t>
            </a:r>
            <a:r>
              <a:rPr lang="en-GB" sz="4400" b="0" i="0" u="none" strike="noStrike" dirty="0">
                <a:effectLst/>
                <a:latin typeface="Charter" panose="02040503050506020203" pitchFamily="18" charset="0"/>
              </a:rPr>
              <a:t>How old is Kevin McCallister in </a:t>
            </a:r>
            <a:r>
              <a:rPr lang="en-GB" sz="4400" b="0" i="1" u="none" strike="noStrike" dirty="0">
                <a:effectLst/>
                <a:latin typeface="Charter" panose="02040503050506020203" pitchFamily="18" charset="0"/>
              </a:rPr>
              <a:t>Home Alone</a:t>
            </a:r>
            <a:r>
              <a:rPr lang="en-GB" sz="4400" b="0" i="0" u="none" strike="noStrike" dirty="0">
                <a:effectLst/>
                <a:latin typeface="Charter" panose="02040503050506020203" pitchFamily="18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1106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E5862-8A4D-3808-8CA0-CF5C0872F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44FE-092B-53E2-4CB1-E0DC666B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672" y="5403166"/>
            <a:ext cx="10799330" cy="16162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10</a:t>
            </a: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10. If you turn the blue cog clockwise, </a:t>
            </a:r>
            <a:br>
              <a:rPr lang="en-US" sz="3400" dirty="0"/>
            </a:br>
            <a:r>
              <a:rPr lang="en-US" sz="3400" dirty="0"/>
              <a:t>will the bucket go up or down?</a:t>
            </a: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CF4466F-3731-CC61-0386-297E083E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8794" y="643467"/>
            <a:ext cx="6936759" cy="35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6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3ACB6-6650-21F9-E88C-DA97816DF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590B-F2C5-AFC8-A2F2-62E08840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 dirty="0"/>
              <a:t>2. 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In Will Ferrell’s </a:t>
            </a:r>
            <a:r>
              <a:rPr lang="en-GB" sz="4000" b="0" i="1" u="none" strike="noStrike" dirty="0">
                <a:effectLst/>
                <a:latin typeface="Charter" panose="02040503050506020203" pitchFamily="18" charset="0"/>
              </a:rPr>
              <a:t>Elf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, what’s the first rule in the Code of The Elves?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785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C5684-3B88-65AA-022F-6B32DA320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4A10-BA3D-4949-CCB1-F4D9C8EB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4000" dirty="0"/>
              <a:t>3. 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In which children’s classic is it ‘always winter but never Christmas’?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635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06AEF-8D69-375A-5382-ECD14233B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FB45-AC4A-40BE-5927-B4BC8971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37639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4000" dirty="0"/>
              <a:t>4. 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When Ross can’t find a Santa outfit in time for Christmas in </a:t>
            </a:r>
            <a:r>
              <a:rPr lang="en-GB" sz="4000" b="0" i="1" u="none" strike="noStrike" dirty="0">
                <a:effectLst/>
                <a:latin typeface="Charter" panose="02040503050506020203" pitchFamily="18" charset="0"/>
              </a:rPr>
              <a:t>Friends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, what does he dress up as instead to impress his son Ben?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135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E9B19-3C57-C103-B2B5-D2BC6BF0F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CDFAD-088D-FCEB-B865-1B90A0AE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37639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4000" dirty="0"/>
              <a:t>5. 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In </a:t>
            </a:r>
            <a:r>
              <a:rPr lang="en-GB" sz="4000" b="0" i="1" u="none" strike="noStrike" dirty="0">
                <a:effectLst/>
                <a:latin typeface="Charter" panose="02040503050506020203" pitchFamily="18" charset="0"/>
              </a:rPr>
              <a:t>Love Actually,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 name the British boy band Billy Mack is competing against for Christmas Number One?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159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7403-057A-AC28-235B-3BD549DC2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00E8-C05F-DD00-264F-F5E987FF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2" y="985801"/>
            <a:ext cx="6247721" cy="37639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4000" dirty="0"/>
              <a:t>6. 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What is the name of the little girl who befriends the Grinch in the 2000 film?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836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10BF8-77AC-D3F2-5FDE-D88C466DE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4143-7BF1-226B-018E-27405FFB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2" y="985801"/>
            <a:ext cx="6247721" cy="37639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4000" dirty="0"/>
              <a:t>7. 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Chris van Allsburg’s book </a:t>
            </a:r>
            <a:r>
              <a:rPr lang="en-GB" sz="4000" b="0" i="1" u="none" strike="noStrike" dirty="0">
                <a:effectLst/>
                <a:latin typeface="Charter" panose="02040503050506020203" pitchFamily="18" charset="0"/>
              </a:rPr>
              <a:t>The Polar Express</a:t>
            </a:r>
            <a:r>
              <a:rPr lang="en-GB" sz="4000" b="0" i="0" u="none" strike="noStrike" dirty="0">
                <a:effectLst/>
                <a:latin typeface="Charter" panose="02040503050506020203" pitchFamily="18" charset="0"/>
              </a:rPr>
              <a:t> was adapted into a festive film led by which Hollywood star?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076625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101</TotalTime>
  <Words>689</Words>
  <Application>Microsoft Macintosh PowerPoint</Application>
  <PresentationFormat>Widescreen</PresentationFormat>
  <Paragraphs>86</Paragraphs>
  <Slides>30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Arial</vt:lpstr>
      <vt:lpstr>Charter</vt:lpstr>
      <vt:lpstr>rubik</vt:lpstr>
      <vt:lpstr>Tw Cen MT</vt:lpstr>
      <vt:lpstr>Droplet</vt:lpstr>
      <vt:lpstr>Christmas quiz at the queens head Kingsnorth</vt:lpstr>
      <vt:lpstr>Round 1 Christmas entertainment quiz</vt:lpstr>
      <vt:lpstr>1. How old is Kevin McCallister in Home Alone?</vt:lpstr>
      <vt:lpstr>2. In Will Ferrell’s Elf, what’s the first rule in the Code of The Elves?</vt:lpstr>
      <vt:lpstr>3. In which children’s classic is it ‘always winter but never Christmas’?</vt:lpstr>
      <vt:lpstr>4. When Ross can’t find a Santa outfit in time for Christmas in Friends, what does he dress up as instead to impress his son Ben?</vt:lpstr>
      <vt:lpstr>5. In Love Actually, name the British boy band Billy Mack is competing against for Christmas Number One?</vt:lpstr>
      <vt:lpstr>6. What is the name of the little girl who befriends the Grinch in the 2000 film?</vt:lpstr>
      <vt:lpstr>7. Chris van Allsburg’s book The Polar Express was adapted into a festive film led by which Hollywood star?</vt:lpstr>
      <vt:lpstr>8. McFly’s Dougie Poynter and Tom Fletcher’s first-ever children’s book was a festive one about a dinosaur that did what?</vt:lpstr>
      <vt:lpstr>9. What’s the name of the giant snow monster that guards Elsa’s palace in Frozen?</vt:lpstr>
      <vt:lpstr>10. Which TV family has a pet dog called Santa’s Little Helper?</vt:lpstr>
      <vt:lpstr>Round 3 music round name the Christmas song</vt:lpstr>
      <vt:lpstr>1 Christmas Reversed    </vt:lpstr>
      <vt:lpstr>2   </vt:lpstr>
      <vt:lpstr>1 Slade – I wish it could be Christmas everyday   </vt:lpstr>
      <vt:lpstr>Round 4 the picture quiz</vt:lpstr>
      <vt:lpstr>PowerPoint Presentation</vt:lpstr>
      <vt:lpstr>PowerPoint Presentation</vt:lpstr>
      <vt:lpstr>Round 5 the 1% Club</vt:lpstr>
      <vt:lpstr>1  What three-word saying is hidden within this code? 3S46T89R5E7N68G46T5SH9</vt:lpstr>
      <vt:lpstr>2  What number is missing from this sequence? 10, 20, 30, 50, 80, ? , 210, 340, 550   </vt:lpstr>
      <vt:lpstr>3  What two-letter word can be added to the end of these words to create another English word?  UNDER, FOR, MAN, CAR, TAN</vt:lpstr>
      <vt:lpstr>4  What one letter is required to complete this 7 worded sentence?  *ig   *a*ies   *a**le   in   the   *u**ly   *athtu*</vt:lpstr>
      <vt:lpstr>5  </vt:lpstr>
      <vt:lpstr>6  These tennis players are identical twins who always dress the same way on court, yet it is very easy to tell them apart. How? </vt:lpstr>
      <vt:lpstr>7 Take a good look at this picture. Which candle will burn down first?  </vt:lpstr>
      <vt:lpstr>8 What is the car park number that the car is covering? </vt:lpstr>
      <vt:lpstr>9  Which legendary figure is written in code below?  HOROBOD</vt:lpstr>
      <vt:lpstr>            10       10. If you turn the blue cog clockwise,  will the bucket go up or down?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Sampson</dc:creator>
  <cp:lastModifiedBy>Gary Sampson</cp:lastModifiedBy>
  <cp:revision>1</cp:revision>
  <dcterms:created xsi:type="dcterms:W3CDTF">2024-11-27T10:14:40Z</dcterms:created>
  <dcterms:modified xsi:type="dcterms:W3CDTF">2024-11-27T11:57:34Z</dcterms:modified>
</cp:coreProperties>
</file>